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12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МБОУ «</a:t>
            </a:r>
            <a:r>
              <a:rPr lang="ru-RU" dirty="0" err="1" smtClean="0"/>
              <a:t>Билярская</a:t>
            </a:r>
            <a:r>
              <a:rPr lang="ru-RU" dirty="0" smtClean="0"/>
              <a:t> СОШ»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Презентация о приготовлении поварами школьной столовой горячего завтрака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Школьные </a:t>
            </a:r>
            <a:r>
              <a:rPr lang="ru-RU" dirty="0" smtClean="0"/>
              <a:t>завтраки 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 smtClean="0"/>
              <a:t>это не только </a:t>
            </a:r>
            <a:r>
              <a:rPr lang="ru-RU" dirty="0" smtClean="0"/>
              <a:t>важная</a:t>
            </a:r>
          </a:p>
          <a:p>
            <a:r>
              <a:rPr lang="ru-RU" dirty="0" smtClean="0"/>
              <a:t> </a:t>
            </a:r>
            <a:r>
              <a:rPr lang="ru-RU" dirty="0" smtClean="0"/>
              <a:t>составляющая </a:t>
            </a:r>
            <a:r>
              <a:rPr lang="ru-RU" dirty="0" smtClean="0"/>
              <a:t>дневного</a:t>
            </a:r>
          </a:p>
          <a:p>
            <a:r>
              <a:rPr lang="ru-RU" dirty="0" smtClean="0"/>
              <a:t> </a:t>
            </a:r>
            <a:r>
              <a:rPr lang="ru-RU" dirty="0" smtClean="0"/>
              <a:t>рациона ребенка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smtClean="0"/>
              <a:t>но и основа </a:t>
            </a:r>
            <a:r>
              <a:rPr lang="ru-RU" dirty="0" smtClean="0"/>
              <a:t>его</a:t>
            </a:r>
          </a:p>
          <a:p>
            <a:r>
              <a:rPr lang="ru-RU" dirty="0" smtClean="0"/>
              <a:t> физического</a:t>
            </a:r>
          </a:p>
          <a:p>
            <a:r>
              <a:rPr lang="ru-RU" dirty="0" smtClean="0"/>
              <a:t> </a:t>
            </a:r>
            <a:r>
              <a:rPr lang="ru-RU" dirty="0" smtClean="0"/>
              <a:t>И часть </a:t>
            </a:r>
            <a:r>
              <a:rPr lang="ru-RU" dirty="0" smtClean="0"/>
              <a:t>интеллектуального</a:t>
            </a:r>
          </a:p>
          <a:p>
            <a:r>
              <a:rPr lang="ru-RU" dirty="0" smtClean="0"/>
              <a:t> </a:t>
            </a:r>
            <a:r>
              <a:rPr lang="ru-RU" dirty="0" smtClean="0"/>
              <a:t>развития</a:t>
            </a:r>
            <a:endParaRPr lang="ru-RU" dirty="0"/>
          </a:p>
        </p:txBody>
      </p:sp>
      <p:pic>
        <p:nvPicPr>
          <p:cNvPr id="4" name="Рисунок 3" descr="C:\Users\Ахметова  Ильсия\Desktop\IMG_20221020_1033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428736"/>
            <a:ext cx="292895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57224" y="357166"/>
            <a:ext cx="74295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Школьный завтрак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66537" y="3244334"/>
            <a:ext cx="2210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Школьный завтрак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6541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ЗДОРОВОЕ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ПИТАНИЕ – ЗАЛОГ ХОРОШЕЙ УСПЕВАЕМОСТИ!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50" name="Picture 2" descr="C:\Users\Ахметова  Ильсия\Desktop\3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447800"/>
            <a:ext cx="3143272" cy="4572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1500174"/>
            <a:ext cx="34290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Рано утром на рассвете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Когда спят еще все дети, Повара наши спешат, Приготовить всё хотят. </a:t>
            </a:r>
            <a:endParaRPr lang="ru-RU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вкусные котлеты Уплетали наши дети. И полезное какао, </a:t>
            </a:r>
            <a:endParaRPr lang="ru-RU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Чтоб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учится хорошо!</a:t>
            </a:r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хметова  Ильсия\Desktop\2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447800"/>
            <a:ext cx="3429024" cy="37671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28662" y="1714488"/>
            <a:ext cx="38576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В кипящую воду всыпают подготовленную рисовую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крупу </a:t>
            </a:r>
            <a:r>
              <a:rPr lang="ru-RU" dirty="0" smtClean="0">
                <a:solidFill>
                  <a:srgbClr val="0070C0"/>
                </a:solidFill>
              </a:rPr>
              <a:t>и варят, периодически помешивая, затем добавляют пшено, продолжают варку до полуготовности, после этого добавляют горячее молоко, соль, сахар и продолжают варку до готовности.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Горячую </a:t>
            </a:r>
            <a:r>
              <a:rPr lang="ru-RU" dirty="0" smtClean="0">
                <a:solidFill>
                  <a:srgbClr val="0070C0"/>
                </a:solidFill>
              </a:rPr>
              <a:t>кашу отпускают с сахаром или </a:t>
            </a:r>
            <a:r>
              <a:rPr lang="ru-RU" dirty="0" smtClean="0">
                <a:solidFill>
                  <a:srgbClr val="0070C0"/>
                </a:solidFill>
              </a:rPr>
              <a:t>маслом         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14400" y="214290"/>
            <a:ext cx="7772400" cy="10715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Каша </a:t>
            </a:r>
            <a:r>
              <a:rPr lang="ru-RU" dirty="0" smtClean="0">
                <a:solidFill>
                  <a:srgbClr val="FF0000"/>
                </a:solidFill>
              </a:rPr>
              <a:t>«Дружба»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Требования к качеству </a:t>
            </a:r>
            <a:endParaRPr lang="ru-RU" dirty="0"/>
          </a:p>
        </p:txBody>
      </p:sp>
      <p:pic>
        <p:nvPicPr>
          <p:cNvPr id="3074" name="Picture 2" descr="C:\Users\Ахметова  Ильсия\Desktop\1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5660" t="10521" r="3774"/>
          <a:stretch>
            <a:fillRect/>
          </a:stretch>
        </p:blipFill>
        <p:spPr bwMode="auto">
          <a:xfrm>
            <a:off x="5357818" y="1285860"/>
            <a:ext cx="3429024" cy="40909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428736"/>
            <a:ext cx="3571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Внешний вид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зерна крупы набухшие, полностью разваренные, каша заправлена сливочным маслом или сахаром.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Цвет: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свойственный соответствующему виду крупы.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Консистенция: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однородная, вязкая, зерна – мягкие.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Вкус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умеренно сладкий и соленый с выраженным вкусом молока и привкусом сливочного масла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Запах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соответствующей каши в сочетании с молоком и маслом.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3576" y="428604"/>
            <a:ext cx="29968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Выпечка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8" name="Picture 2" descr="C:\Users\Ахметова  Ильсия\Desktop\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857364"/>
            <a:ext cx="3071834" cy="41624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1997838"/>
            <a:ext cx="41434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Принесу тебе, дружок,</a:t>
            </a:r>
            <a:br>
              <a:rPr lang="ru-RU" dirty="0" smtClean="0"/>
            </a:br>
            <a:r>
              <a:rPr lang="ru-RU" dirty="0" smtClean="0"/>
              <a:t>С пылу, жару пирожок.</a:t>
            </a:r>
          </a:p>
          <a:p>
            <a:r>
              <a:rPr lang="ru-RU" dirty="0" smtClean="0"/>
              <a:t>Утоли свой голод,</a:t>
            </a:r>
            <a:br>
              <a:rPr lang="ru-RU" dirty="0" smtClean="0"/>
            </a:br>
            <a:r>
              <a:rPr lang="ru-RU" dirty="0" smtClean="0"/>
              <a:t>Станешь сразу молод.</a:t>
            </a:r>
          </a:p>
          <a:p>
            <a:r>
              <a:rPr lang="ru-RU" dirty="0" err="1" smtClean="0"/>
              <a:t>Пирожочек</a:t>
            </a:r>
            <a:r>
              <a:rPr lang="ru-RU" dirty="0" smtClean="0"/>
              <a:t> непростой,</a:t>
            </a:r>
            <a:br>
              <a:rPr lang="ru-RU" dirty="0" smtClean="0"/>
            </a:br>
            <a:r>
              <a:rPr lang="ru-RU" dirty="0" smtClean="0"/>
              <a:t>Виртуально золотой.</a:t>
            </a:r>
          </a:p>
          <a:p>
            <a:r>
              <a:rPr lang="ru-RU" dirty="0" smtClean="0"/>
              <a:t>В нём молекулы добра,</a:t>
            </a:r>
            <a:br>
              <a:rPr lang="ru-RU" dirty="0" smtClean="0"/>
            </a:br>
            <a:r>
              <a:rPr lang="ru-RU" dirty="0" smtClean="0"/>
              <a:t>А ещё любви гора.</a:t>
            </a:r>
          </a:p>
          <a:p>
            <a:r>
              <a:rPr lang="ru-RU" dirty="0" smtClean="0"/>
              <a:t>Ешь и радуйся, дружок,</a:t>
            </a:r>
            <a:br>
              <a:rPr lang="ru-RU" dirty="0" smtClean="0"/>
            </a:br>
            <a:r>
              <a:rPr lang="ru-RU" dirty="0" smtClean="0"/>
              <a:t>Этот сладкий пирожок!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Приятного </a:t>
            </a:r>
            <a:r>
              <a:rPr lang="ru-RU" dirty="0" smtClean="0">
                <a:solidFill>
                  <a:srgbClr val="FF0000"/>
                </a:solidFill>
              </a:rPr>
              <a:t>аппетита!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Ахметова  Ильсия\Desktop\33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447800"/>
            <a:ext cx="5500726" cy="4838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</TotalTime>
  <Words>204</Words>
  <PresentationFormat>Экран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Справедливость</vt:lpstr>
      <vt:lpstr>Презентация о приготовлении поварами школьной столовой горячего завтрака</vt:lpstr>
      <vt:lpstr>            </vt:lpstr>
      <vt:lpstr>  ЗДОРОВОЕ ПИТАНИЕ – ЗАЛОГ ХОРОШЕЙ УСПЕВАЕМОСТИ! </vt:lpstr>
      <vt:lpstr>           Каша «Дружба» </vt:lpstr>
      <vt:lpstr>Требования к качеству </vt:lpstr>
      <vt:lpstr>Слайд 6</vt:lpstr>
      <vt:lpstr>       Приятного аппетита!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Ахметова  Ильсия</dc:creator>
  <cp:lastModifiedBy>Ахметова  Ильсия</cp:lastModifiedBy>
  <cp:revision>2</cp:revision>
  <dcterms:created xsi:type="dcterms:W3CDTF">2022-10-20T12:21:26Z</dcterms:created>
  <dcterms:modified xsi:type="dcterms:W3CDTF">2022-10-20T13:08:01Z</dcterms:modified>
</cp:coreProperties>
</file>